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64" r:id="rId8"/>
    <p:sldId id="265" r:id="rId9"/>
    <p:sldId id="262" r:id="rId10"/>
    <p:sldId id="266" r:id="rId11"/>
    <p:sldId id="267" r:id="rId12"/>
    <p:sldId id="259" r:id="rId13"/>
    <p:sldId id="26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0069"/>
    <a:srgbClr val="4800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antha Care" userId="a9c6af34-ba9f-4831-bbb9-8dd9be7e5d7f" providerId="ADAL" clId="{FA25B954-E07B-4C92-8401-6C958EC8CC6D}"/>
    <pc:docChg chg="custSel addSld delSld modSld sldOrd">
      <pc:chgData name="Samantha Care" userId="a9c6af34-ba9f-4831-bbb9-8dd9be7e5d7f" providerId="ADAL" clId="{FA25B954-E07B-4C92-8401-6C958EC8CC6D}" dt="2026-03-13T15:16:40.094" v="361" actId="1076"/>
      <pc:docMkLst>
        <pc:docMk/>
      </pc:docMkLst>
      <pc:sldChg chg="modSp mod">
        <pc:chgData name="Samantha Care" userId="a9c6af34-ba9f-4831-bbb9-8dd9be7e5d7f" providerId="ADAL" clId="{FA25B954-E07B-4C92-8401-6C958EC8CC6D}" dt="2026-03-10T11:39:06.240" v="221" actId="6549"/>
        <pc:sldMkLst>
          <pc:docMk/>
          <pc:sldMk cId="358658584" sldId="257"/>
        </pc:sldMkLst>
        <pc:spChg chg="mod">
          <ac:chgData name="Samantha Care" userId="a9c6af34-ba9f-4831-bbb9-8dd9be7e5d7f" providerId="ADAL" clId="{FA25B954-E07B-4C92-8401-6C958EC8CC6D}" dt="2026-03-10T11:39:06.240" v="221" actId="6549"/>
          <ac:spMkLst>
            <pc:docMk/>
            <pc:sldMk cId="358658584" sldId="257"/>
            <ac:spMk id="3" creationId="{268594A2-F596-41F1-E6CD-F6FF6D91DE16}"/>
          </ac:spMkLst>
        </pc:spChg>
      </pc:sldChg>
      <pc:sldChg chg="addSp modSp mod ord">
        <pc:chgData name="Samantha Care" userId="a9c6af34-ba9f-4831-bbb9-8dd9be7e5d7f" providerId="ADAL" clId="{FA25B954-E07B-4C92-8401-6C958EC8CC6D}" dt="2026-03-10T11:49:40.074" v="354" actId="1076"/>
        <pc:sldMkLst>
          <pc:docMk/>
          <pc:sldMk cId="1873136753" sldId="258"/>
        </pc:sldMkLst>
        <pc:spChg chg="mod">
          <ac:chgData name="Samantha Care" userId="a9c6af34-ba9f-4831-bbb9-8dd9be7e5d7f" providerId="ADAL" clId="{FA25B954-E07B-4C92-8401-6C958EC8CC6D}" dt="2026-03-10T11:25:09.522" v="67" actId="20577"/>
          <ac:spMkLst>
            <pc:docMk/>
            <pc:sldMk cId="1873136753" sldId="258"/>
            <ac:spMk id="2" creationId="{525EB4F4-D3A6-BB8A-326F-F148791A2CA7}"/>
          </ac:spMkLst>
        </pc:spChg>
        <pc:spChg chg="mod">
          <ac:chgData name="Samantha Care" userId="a9c6af34-ba9f-4831-bbb9-8dd9be7e5d7f" providerId="ADAL" clId="{FA25B954-E07B-4C92-8401-6C958EC8CC6D}" dt="2026-03-10T11:33:12.258" v="172" actId="27636"/>
          <ac:spMkLst>
            <pc:docMk/>
            <pc:sldMk cId="1873136753" sldId="258"/>
            <ac:spMk id="3" creationId="{03C0BA47-F919-F6F4-ACD0-798AB6A9DCBD}"/>
          </ac:spMkLst>
        </pc:spChg>
        <pc:spChg chg="mod">
          <ac:chgData name="Samantha Care" userId="a9c6af34-ba9f-4831-bbb9-8dd9be7e5d7f" providerId="ADAL" clId="{FA25B954-E07B-4C92-8401-6C958EC8CC6D}" dt="2026-03-10T11:49:40.074" v="354" actId="1076"/>
          <ac:spMkLst>
            <pc:docMk/>
            <pc:sldMk cId="1873136753" sldId="258"/>
            <ac:spMk id="4" creationId="{ABAB2728-E1B1-5DAE-5E2F-4E4A28E5EF23}"/>
          </ac:spMkLst>
        </pc:spChg>
      </pc:sldChg>
      <pc:sldChg chg="modSp mod">
        <pc:chgData name="Samantha Care" userId="a9c6af34-ba9f-4831-bbb9-8dd9be7e5d7f" providerId="ADAL" clId="{FA25B954-E07B-4C92-8401-6C958EC8CC6D}" dt="2026-03-10T11:36:13.663" v="188" actId="20577"/>
        <pc:sldMkLst>
          <pc:docMk/>
          <pc:sldMk cId="3207177950" sldId="259"/>
        </pc:sldMkLst>
        <pc:spChg chg="mod">
          <ac:chgData name="Samantha Care" userId="a9c6af34-ba9f-4831-bbb9-8dd9be7e5d7f" providerId="ADAL" clId="{FA25B954-E07B-4C92-8401-6C958EC8CC6D}" dt="2026-03-10T11:35:54.375" v="185" actId="113"/>
          <ac:spMkLst>
            <pc:docMk/>
            <pc:sldMk cId="3207177950" sldId="259"/>
            <ac:spMk id="3" creationId="{929829B5-5EBC-DED2-1F25-AA39341264A2}"/>
          </ac:spMkLst>
        </pc:spChg>
        <pc:spChg chg="mod">
          <ac:chgData name="Samantha Care" userId="a9c6af34-ba9f-4831-bbb9-8dd9be7e5d7f" providerId="ADAL" clId="{FA25B954-E07B-4C92-8401-6C958EC8CC6D}" dt="2026-03-10T11:36:13.663" v="188" actId="20577"/>
          <ac:spMkLst>
            <pc:docMk/>
            <pc:sldMk cId="3207177950" sldId="259"/>
            <ac:spMk id="4" creationId="{388FAF54-8E74-DE19-CE46-05D96AEFAC8F}"/>
          </ac:spMkLst>
        </pc:spChg>
      </pc:sldChg>
      <pc:sldChg chg="modSp mod">
        <pc:chgData name="Samantha Care" userId="a9c6af34-ba9f-4831-bbb9-8dd9be7e5d7f" providerId="ADAL" clId="{FA25B954-E07B-4C92-8401-6C958EC8CC6D}" dt="2026-03-13T15:16:40.094" v="361" actId="1076"/>
        <pc:sldMkLst>
          <pc:docMk/>
          <pc:sldMk cId="3951220907" sldId="260"/>
        </pc:sldMkLst>
        <pc:spChg chg="mod">
          <ac:chgData name="Samantha Care" userId="a9c6af34-ba9f-4831-bbb9-8dd9be7e5d7f" providerId="ADAL" clId="{FA25B954-E07B-4C92-8401-6C958EC8CC6D}" dt="2026-03-13T15:16:40.094" v="361" actId="1076"/>
          <ac:spMkLst>
            <pc:docMk/>
            <pc:sldMk cId="3951220907" sldId="260"/>
            <ac:spMk id="2" creationId="{FB753130-53CF-3F1A-D5E8-4D41A032E0A8}"/>
          </ac:spMkLst>
        </pc:spChg>
        <pc:spChg chg="mod">
          <ac:chgData name="Samantha Care" userId="a9c6af34-ba9f-4831-bbb9-8dd9be7e5d7f" providerId="ADAL" clId="{FA25B954-E07B-4C92-8401-6C958EC8CC6D}" dt="2026-03-13T15:16:33.589" v="359" actId="1076"/>
          <ac:spMkLst>
            <pc:docMk/>
            <pc:sldMk cId="3951220907" sldId="260"/>
            <ac:spMk id="3" creationId="{929829B5-5EBC-DED2-1F25-AA39341264A2}"/>
          </ac:spMkLst>
        </pc:spChg>
        <pc:spChg chg="mod">
          <ac:chgData name="Samantha Care" userId="a9c6af34-ba9f-4831-bbb9-8dd9be7e5d7f" providerId="ADAL" clId="{FA25B954-E07B-4C92-8401-6C958EC8CC6D}" dt="2026-03-13T15:16:29.603" v="358" actId="6549"/>
          <ac:spMkLst>
            <pc:docMk/>
            <pc:sldMk cId="3951220907" sldId="260"/>
            <ac:spMk id="5" creationId="{8E68A3CA-6054-2430-1298-572A08E7BACD}"/>
          </ac:spMkLst>
        </pc:spChg>
      </pc:sldChg>
      <pc:sldChg chg="modSp mod">
        <pc:chgData name="Samantha Care" userId="a9c6af34-ba9f-4831-bbb9-8dd9be7e5d7f" providerId="ADAL" clId="{FA25B954-E07B-4C92-8401-6C958EC8CC6D}" dt="2026-03-10T11:40:57.967" v="246"/>
        <pc:sldMkLst>
          <pc:docMk/>
          <pc:sldMk cId="1279520684" sldId="262"/>
        </pc:sldMkLst>
        <pc:spChg chg="mod">
          <ac:chgData name="Samantha Care" userId="a9c6af34-ba9f-4831-bbb9-8dd9be7e5d7f" providerId="ADAL" clId="{FA25B954-E07B-4C92-8401-6C958EC8CC6D}" dt="2026-03-10T11:20:56.077" v="0" actId="1076"/>
          <ac:spMkLst>
            <pc:docMk/>
            <pc:sldMk cId="1279520684" sldId="262"/>
            <ac:spMk id="2" creationId="{DD885787-7181-6A17-0682-83A299D04356}"/>
          </ac:spMkLst>
        </pc:spChg>
        <pc:spChg chg="mod">
          <ac:chgData name="Samantha Care" userId="a9c6af34-ba9f-4831-bbb9-8dd9be7e5d7f" providerId="ADAL" clId="{FA25B954-E07B-4C92-8401-6C958EC8CC6D}" dt="2026-03-10T11:40:57.967" v="246"/>
          <ac:spMkLst>
            <pc:docMk/>
            <pc:sldMk cId="1279520684" sldId="262"/>
            <ac:spMk id="3" creationId="{268594A2-F596-41F1-E6CD-F6FF6D91DE16}"/>
          </ac:spMkLst>
        </pc:spChg>
      </pc:sldChg>
      <pc:sldChg chg="addSp modSp add mod">
        <pc:chgData name="Samantha Care" userId="a9c6af34-ba9f-4831-bbb9-8dd9be7e5d7f" providerId="ADAL" clId="{FA25B954-E07B-4C92-8401-6C958EC8CC6D}" dt="2026-03-10T11:32:58.500" v="170" actId="27636"/>
        <pc:sldMkLst>
          <pc:docMk/>
          <pc:sldMk cId="2608997251" sldId="264"/>
        </pc:sldMkLst>
        <pc:spChg chg="mod">
          <ac:chgData name="Samantha Care" userId="a9c6af34-ba9f-4831-bbb9-8dd9be7e5d7f" providerId="ADAL" clId="{FA25B954-E07B-4C92-8401-6C958EC8CC6D}" dt="2026-03-10T11:29:12.954" v="161" actId="20577"/>
          <ac:spMkLst>
            <pc:docMk/>
            <pc:sldMk cId="2608997251" sldId="264"/>
            <ac:spMk id="2" creationId="{193B5CEE-0407-ECAF-4B9A-9A2D7FA2DDCD}"/>
          </ac:spMkLst>
        </pc:spChg>
        <pc:spChg chg="mod">
          <ac:chgData name="Samantha Care" userId="a9c6af34-ba9f-4831-bbb9-8dd9be7e5d7f" providerId="ADAL" clId="{FA25B954-E07B-4C92-8401-6C958EC8CC6D}" dt="2026-03-10T11:32:58.500" v="170" actId="27636"/>
          <ac:spMkLst>
            <pc:docMk/>
            <pc:sldMk cId="2608997251" sldId="264"/>
            <ac:spMk id="3" creationId="{611ABD3A-C3AA-0E92-61F2-9D6B0B084BAA}"/>
          </ac:spMkLst>
        </pc:spChg>
      </pc:sldChg>
      <pc:sldChg chg="addSp modSp add mod">
        <pc:chgData name="Samantha Care" userId="a9c6af34-ba9f-4831-bbb9-8dd9be7e5d7f" providerId="ADAL" clId="{FA25B954-E07B-4C92-8401-6C958EC8CC6D}" dt="2026-03-10T11:40:55.112" v="245" actId="27636"/>
        <pc:sldMkLst>
          <pc:docMk/>
          <pc:sldMk cId="66941814" sldId="265"/>
        </pc:sldMkLst>
        <pc:spChg chg="mod">
          <ac:chgData name="Samantha Care" userId="a9c6af34-ba9f-4831-bbb9-8dd9be7e5d7f" providerId="ADAL" clId="{FA25B954-E07B-4C92-8401-6C958EC8CC6D}" dt="2026-03-10T11:38:30.837" v="216" actId="20577"/>
          <ac:spMkLst>
            <pc:docMk/>
            <pc:sldMk cId="66941814" sldId="265"/>
            <ac:spMk id="2" creationId="{1A43F389-4EFA-A4F8-7FDF-EBD67E61C65F}"/>
          </ac:spMkLst>
        </pc:spChg>
        <pc:spChg chg="mod">
          <ac:chgData name="Samantha Care" userId="a9c6af34-ba9f-4831-bbb9-8dd9be7e5d7f" providerId="ADAL" clId="{FA25B954-E07B-4C92-8401-6C958EC8CC6D}" dt="2026-03-10T11:40:55.112" v="245" actId="27636"/>
          <ac:spMkLst>
            <pc:docMk/>
            <pc:sldMk cId="66941814" sldId="265"/>
            <ac:spMk id="3" creationId="{14C12E5A-DDEB-AEF3-2AD1-70F52D752B65}"/>
          </ac:spMkLst>
        </pc:spChg>
        <pc:spChg chg="mod">
          <ac:chgData name="Samantha Care" userId="a9c6af34-ba9f-4831-bbb9-8dd9be7e5d7f" providerId="ADAL" clId="{FA25B954-E07B-4C92-8401-6C958EC8CC6D}" dt="2026-03-10T11:38:45.223" v="220" actId="20577"/>
          <ac:spMkLst>
            <pc:docMk/>
            <pc:sldMk cId="66941814" sldId="265"/>
            <ac:spMk id="4" creationId="{3283EF95-228C-64D3-64B2-A887FB9396A1}"/>
          </ac:spMkLst>
        </pc:spChg>
      </pc:sldChg>
      <pc:sldChg chg="modSp add mod">
        <pc:chgData name="Samantha Care" userId="a9c6af34-ba9f-4831-bbb9-8dd9be7e5d7f" providerId="ADAL" clId="{FA25B954-E07B-4C92-8401-6C958EC8CC6D}" dt="2026-03-10T11:41:41.254" v="286" actId="20577"/>
        <pc:sldMkLst>
          <pc:docMk/>
          <pc:sldMk cId="345326054" sldId="266"/>
        </pc:sldMkLst>
        <pc:spChg chg="mod">
          <ac:chgData name="Samantha Care" userId="a9c6af34-ba9f-4831-bbb9-8dd9be7e5d7f" providerId="ADAL" clId="{FA25B954-E07B-4C92-8401-6C958EC8CC6D}" dt="2026-03-10T11:41:41.254" v="286" actId="20577"/>
          <ac:spMkLst>
            <pc:docMk/>
            <pc:sldMk cId="345326054" sldId="266"/>
            <ac:spMk id="2" creationId="{2957AC8A-5C8B-C95B-1542-B6E8105D7C0B}"/>
          </ac:spMkLst>
        </pc:spChg>
        <pc:spChg chg="mod">
          <ac:chgData name="Samantha Care" userId="a9c6af34-ba9f-4831-bbb9-8dd9be7e5d7f" providerId="ADAL" clId="{FA25B954-E07B-4C92-8401-6C958EC8CC6D}" dt="2026-03-10T11:41:03.401" v="249" actId="20577"/>
          <ac:spMkLst>
            <pc:docMk/>
            <pc:sldMk cId="345326054" sldId="266"/>
            <ac:spMk id="3" creationId="{4B34BA23-20FA-ACD1-3DF0-235E5E01AB10}"/>
          </ac:spMkLst>
        </pc:spChg>
      </pc:sldChg>
      <pc:sldChg chg="modSp add mod">
        <pc:chgData name="Samantha Care" userId="a9c6af34-ba9f-4831-bbb9-8dd9be7e5d7f" providerId="ADAL" clId="{FA25B954-E07B-4C92-8401-6C958EC8CC6D}" dt="2026-03-10T11:42:50.926" v="353" actId="20577"/>
        <pc:sldMkLst>
          <pc:docMk/>
          <pc:sldMk cId="963127540" sldId="267"/>
        </pc:sldMkLst>
        <pc:spChg chg="mod">
          <ac:chgData name="Samantha Care" userId="a9c6af34-ba9f-4831-bbb9-8dd9be7e5d7f" providerId="ADAL" clId="{FA25B954-E07B-4C92-8401-6C958EC8CC6D}" dt="2026-03-10T11:41:27.901" v="267" actId="20577"/>
          <ac:spMkLst>
            <pc:docMk/>
            <pc:sldMk cId="963127540" sldId="267"/>
            <ac:spMk id="2" creationId="{228038F4-4D4B-0B9E-55BF-ADF1CD214A23}"/>
          </ac:spMkLst>
        </pc:spChg>
        <pc:spChg chg="mod">
          <ac:chgData name="Samantha Care" userId="a9c6af34-ba9f-4831-bbb9-8dd9be7e5d7f" providerId="ADAL" clId="{FA25B954-E07B-4C92-8401-6C958EC8CC6D}" dt="2026-03-10T11:42:50.926" v="353" actId="20577"/>
          <ac:spMkLst>
            <pc:docMk/>
            <pc:sldMk cId="963127540" sldId="267"/>
            <ac:spMk id="3" creationId="{7A00D981-A037-287A-2D24-B16BE4F699F7}"/>
          </ac:spMkLst>
        </pc:spChg>
      </pc:sldChg>
    </pc:docChg>
  </pc:docChgLst>
  <pc:docChgLst>
    <pc:chgData name="Samantha Care" userId="S::scare@bioindustry.org::a9c6af34-ba9f-4831-bbb9-8dd9be7e5d7f" providerId="AD" clId="Web-{39FD2F4B-4390-A356-C20D-FFDDBEA323BC}"/>
    <pc:docChg chg="delSld modSld">
      <pc:chgData name="Samantha Care" userId="S::scare@bioindustry.org::a9c6af34-ba9f-4831-bbb9-8dd9be7e5d7f" providerId="AD" clId="Web-{39FD2F4B-4390-A356-C20D-FFDDBEA323BC}" dt="2026-03-10T11:13:05.001" v="24" actId="14100"/>
      <pc:docMkLst>
        <pc:docMk/>
      </pc:docMkLst>
      <pc:sldChg chg="modSp">
        <pc:chgData name="Samantha Care" userId="S::scare@bioindustry.org::a9c6af34-ba9f-4831-bbb9-8dd9be7e5d7f" providerId="AD" clId="Web-{39FD2F4B-4390-A356-C20D-FFDDBEA323BC}" dt="2026-03-10T11:12:21.953" v="3" actId="20577"/>
        <pc:sldMkLst>
          <pc:docMk/>
          <pc:sldMk cId="1624660420" sldId="256"/>
        </pc:sldMkLst>
        <pc:spChg chg="mod">
          <ac:chgData name="Samantha Care" userId="S::scare@bioindustry.org::a9c6af34-ba9f-4831-bbb9-8dd9be7e5d7f" providerId="AD" clId="Web-{39FD2F4B-4390-A356-C20D-FFDDBEA323BC}" dt="2026-03-10T11:12:20.125" v="2" actId="20577"/>
          <ac:spMkLst>
            <pc:docMk/>
            <pc:sldMk cId="1624660420" sldId="256"/>
            <ac:spMk id="7" creationId="{EB5054B4-DDB6-8C35-61EB-7967545F77E2}"/>
          </ac:spMkLst>
        </pc:spChg>
        <pc:spChg chg="mod">
          <ac:chgData name="Samantha Care" userId="S::scare@bioindustry.org::a9c6af34-ba9f-4831-bbb9-8dd9be7e5d7f" providerId="AD" clId="Web-{39FD2F4B-4390-A356-C20D-FFDDBEA323BC}" dt="2026-03-10T11:12:21.953" v="3" actId="20577"/>
          <ac:spMkLst>
            <pc:docMk/>
            <pc:sldMk cId="1624660420" sldId="256"/>
            <ac:spMk id="8" creationId="{98509A8E-26FF-AE48-992F-18B0B262B6E7}"/>
          </ac:spMkLst>
        </pc:spChg>
      </pc:sldChg>
      <pc:sldChg chg="modSp">
        <pc:chgData name="Samantha Care" userId="S::scare@bioindustry.org::a9c6af34-ba9f-4831-bbb9-8dd9be7e5d7f" providerId="AD" clId="Web-{39FD2F4B-4390-A356-C20D-FFDDBEA323BC}" dt="2026-03-10T11:12:34.985" v="6" actId="20577"/>
        <pc:sldMkLst>
          <pc:docMk/>
          <pc:sldMk cId="358658584" sldId="257"/>
        </pc:sldMkLst>
        <pc:spChg chg="mod">
          <ac:chgData name="Samantha Care" userId="S::scare@bioindustry.org::a9c6af34-ba9f-4831-bbb9-8dd9be7e5d7f" providerId="AD" clId="Web-{39FD2F4B-4390-A356-C20D-FFDDBEA323BC}" dt="2026-03-10T11:12:34.985" v="6" actId="20577"/>
          <ac:spMkLst>
            <pc:docMk/>
            <pc:sldMk cId="358658584" sldId="257"/>
            <ac:spMk id="3" creationId="{268594A2-F596-41F1-E6CD-F6FF6D91DE16}"/>
          </ac:spMkLst>
        </pc:spChg>
      </pc:sldChg>
      <pc:sldChg chg="modSp">
        <pc:chgData name="Samantha Care" userId="S::scare@bioindustry.org::a9c6af34-ba9f-4831-bbb9-8dd9be7e5d7f" providerId="AD" clId="Web-{39FD2F4B-4390-A356-C20D-FFDDBEA323BC}" dt="2026-03-10T11:13:05.001" v="24" actId="14100"/>
        <pc:sldMkLst>
          <pc:docMk/>
          <pc:sldMk cId="1279520684" sldId="262"/>
        </pc:sldMkLst>
        <pc:spChg chg="mod">
          <ac:chgData name="Samantha Care" userId="S::scare@bioindustry.org::a9c6af34-ba9f-4831-bbb9-8dd9be7e5d7f" providerId="AD" clId="Web-{39FD2F4B-4390-A356-C20D-FFDDBEA323BC}" dt="2026-03-10T11:13:05.001" v="24" actId="14100"/>
          <ac:spMkLst>
            <pc:docMk/>
            <pc:sldMk cId="1279520684" sldId="262"/>
            <ac:spMk id="3" creationId="{268594A2-F596-41F1-E6CD-F6FF6D91DE16}"/>
          </ac:spMkLst>
        </pc:spChg>
      </pc:sldChg>
    </pc:docChg>
  </pc:docChgLst>
  <pc:docChgLst>
    <pc:chgData name="Aneta Atanasova" userId="S::aatanasova@bioindustry.org::09208842-fb2e-42b9-8832-2db9d7344dd2" providerId="AD" clId="Web-{FF3BA112-D770-F636-5076-E42E1E9AF222}"/>
    <pc:docChg chg="modSld">
      <pc:chgData name="Aneta Atanasova" userId="S::aatanasova@bioindustry.org::09208842-fb2e-42b9-8832-2db9d7344dd2" providerId="AD" clId="Web-{FF3BA112-D770-F636-5076-E42E1E9AF222}" dt="2026-03-10T17:27:50.513" v="91" actId="20577"/>
      <pc:docMkLst>
        <pc:docMk/>
      </pc:docMkLst>
      <pc:sldChg chg="delSp modSp">
        <pc:chgData name="Aneta Atanasova" userId="S::aatanasova@bioindustry.org::09208842-fb2e-42b9-8832-2db9d7344dd2" providerId="AD" clId="Web-{FF3BA112-D770-F636-5076-E42E1E9AF222}" dt="2026-03-10T17:27:50.513" v="91" actId="20577"/>
        <pc:sldMkLst>
          <pc:docMk/>
          <pc:sldMk cId="3951220907" sldId="260"/>
        </pc:sldMkLst>
        <pc:spChg chg="mod">
          <ac:chgData name="Aneta Atanasova" userId="S::aatanasova@bioindustry.org::09208842-fb2e-42b9-8832-2db9d7344dd2" providerId="AD" clId="Web-{FF3BA112-D770-F636-5076-E42E1E9AF222}" dt="2026-03-10T17:24:45.438" v="6" actId="20577"/>
          <ac:spMkLst>
            <pc:docMk/>
            <pc:sldMk cId="3951220907" sldId="260"/>
            <ac:spMk id="3" creationId="{929829B5-5EBC-DED2-1F25-AA39341264A2}"/>
          </ac:spMkLst>
        </pc:spChg>
        <pc:spChg chg="mod">
          <ac:chgData name="Aneta Atanasova" userId="S::aatanasova@bioindustry.org::09208842-fb2e-42b9-8832-2db9d7344dd2" providerId="AD" clId="Web-{FF3BA112-D770-F636-5076-E42E1E9AF222}" dt="2026-03-10T17:27:50.513" v="91" actId="20577"/>
          <ac:spMkLst>
            <pc:docMk/>
            <pc:sldMk cId="3951220907" sldId="260"/>
            <ac:spMk id="5" creationId="{8E68A3CA-6054-2430-1298-572A08E7BACD}"/>
          </ac:spMkLst>
        </pc:spChg>
      </pc:sldChg>
    </pc:docChg>
  </pc:docChgLst>
  <pc:docChgLst>
    <pc:chgData name="Aneta Atanasova" userId="S::aatanasova@bioindustry.org::09208842-fb2e-42b9-8832-2db9d7344dd2" providerId="AD" clId="Web-{7DF18B2C-2EAB-617E-1E94-402590572FCC}"/>
    <pc:docChg chg="sldOrd">
      <pc:chgData name="Aneta Atanasova" userId="S::aatanasova@bioindustry.org::09208842-fb2e-42b9-8832-2db9d7344dd2" providerId="AD" clId="Web-{7DF18B2C-2EAB-617E-1E94-402590572FCC}" dt="2026-03-10T16:32:07.808" v="1"/>
      <pc:docMkLst>
        <pc:docMk/>
      </pc:docMkLst>
      <pc:sldChg chg="ord">
        <pc:chgData name="Aneta Atanasova" userId="S::aatanasova@bioindustry.org::09208842-fb2e-42b9-8832-2db9d7344dd2" providerId="AD" clId="Web-{7DF18B2C-2EAB-617E-1E94-402590572FCC}" dt="2026-03-10T16:32:07.808" v="1"/>
        <pc:sldMkLst>
          <pc:docMk/>
          <pc:sldMk cId="2608997251" sldId="264"/>
        </pc:sldMkLst>
      </pc:sldChg>
    </pc:docChg>
  </pc:docChgLst>
  <pc:docChgLst>
    <pc:chgData name="Aneta Atanasova" userId="S::aatanasova@bioindustry.org::09208842-fb2e-42b9-8832-2db9d7344dd2" providerId="AD" clId="Web-{813E57FC-5734-4407-B3C4-E4E9770EBFAD}"/>
    <pc:docChg chg="modSld">
      <pc:chgData name="Aneta Atanasova" userId="S::aatanasova@bioindustry.org::09208842-fb2e-42b9-8832-2db9d7344dd2" providerId="AD" clId="Web-{813E57FC-5734-4407-B3C4-E4E9770EBFAD}" dt="2026-03-12T11:05:15.639" v="0" actId="20577"/>
      <pc:docMkLst>
        <pc:docMk/>
      </pc:docMkLst>
      <pc:sldChg chg="modSp">
        <pc:chgData name="Aneta Atanasova" userId="S::aatanasova@bioindustry.org::09208842-fb2e-42b9-8832-2db9d7344dd2" providerId="AD" clId="Web-{813E57FC-5734-4407-B3C4-E4E9770EBFAD}" dt="2026-03-12T11:05:15.639" v="0" actId="20577"/>
        <pc:sldMkLst>
          <pc:docMk/>
          <pc:sldMk cId="3951220907" sldId="260"/>
        </pc:sldMkLst>
        <pc:spChg chg="mod">
          <ac:chgData name="Aneta Atanasova" userId="S::aatanasova@bioindustry.org::09208842-fb2e-42b9-8832-2db9d7344dd2" providerId="AD" clId="Web-{813E57FC-5734-4407-B3C4-E4E9770EBFAD}" dt="2026-03-12T11:05:15.639" v="0" actId="20577"/>
          <ac:spMkLst>
            <pc:docMk/>
            <pc:sldMk cId="3951220907" sldId="260"/>
            <ac:spMk id="3" creationId="{929829B5-5EBC-DED2-1F25-AA39341264A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31FD4-6100-0107-BFD3-B703858EEF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59D7A6-CED4-D8D6-5514-6C2FC528D5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522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25681-CAC4-8234-E015-481367FD9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7621D7-F259-4481-EF5D-7E0410566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A9B4F8-93E6-7EDD-3072-0B6AA145AE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6D193F-82FC-46E3-A696-7E60FAFF9CC9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C8A66-22E7-C25B-9414-C1452CC67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C58F84-8BC1-EF4E-B6E7-FBAF031FC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1B3DA0-4F68-419F-ADA7-D5513BE6F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150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435D29-BA79-076E-78AE-86F97D24F8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E934AF-78E8-09FB-017B-C3264382DB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B58B8-7F99-AC56-0ED2-D621B83362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6D193F-82FC-46E3-A696-7E60FAFF9CC9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B1958-7E7C-820C-0865-9AEB21D26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56457-695E-CA3C-9E95-DFF3B4868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1B3DA0-4F68-419F-ADA7-D5513BE6F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295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3E82A87-C618-5FF4-4D76-A47E19617C02}"/>
              </a:ext>
            </a:extLst>
          </p:cNvPr>
          <p:cNvSpPr/>
          <p:nvPr userDrawn="1"/>
        </p:nvSpPr>
        <p:spPr>
          <a:xfrm>
            <a:off x="751609" y="356155"/>
            <a:ext cx="10688782" cy="6000195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8F9FB0-7C4F-D7FC-7091-7C3AEFBD0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B56B7-C6D4-C359-73FA-35AFB8350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680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337BC-F333-DC1C-2E92-AE74CF826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8CE17B-FFB7-DD52-469E-55CE748C3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E9CAE-7468-55DC-AF2D-0CE623132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6D193F-82FC-46E3-A696-7E60FAFF9CC9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191931-91CA-613D-1C64-2ED6114FC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A2C8F-FF6F-2343-97A0-45E18C9FE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1B3DA0-4F68-419F-ADA7-D5513BE6F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882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FD282-1D8C-2B27-8132-170FCD267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E1347-0B6B-9CE4-989B-E43995884B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32954E-CBE3-6A36-E71B-5E53214CBD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23AC10-86FD-100D-7540-1B13A47535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6D193F-82FC-46E3-A696-7E60FAFF9CC9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22ACD8-85AF-64ED-5A7E-322A5098F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78E0EA-68DA-BAEF-A69B-BAB21108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1B3DA0-4F68-419F-ADA7-D5513BE6F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929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D50B6-8406-0288-17C9-DD1E50107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B4444D-0C8E-519C-700B-47E841FDC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1A0D9D-5A4E-B9C1-5B77-C8C195092E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26300A-390F-68FA-012F-589F10DB43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9B92B0-D143-CE56-349D-C1CAE9F57F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A5295C-C42D-1A59-0481-41912FD621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6D193F-82FC-46E3-A696-7E60FAFF9CC9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C8C7D9-8553-F3A4-C344-F2403DF8E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BED1D0-78AB-949A-7724-CDD9347B7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1B3DA0-4F68-419F-ADA7-D5513BE6F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359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C1AEB-55F2-F3EC-F9F6-9FED330B2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C4EFBA-79E6-B7D0-FC9B-A72475E8DA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6D193F-82FC-46E3-A696-7E60FAFF9CC9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DF0D60-6ED3-B75D-AA9F-4A6006A07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B0D39F-0EDE-D5BA-022F-CC396ECBD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1B3DA0-4F68-419F-ADA7-D5513BE6F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448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6A3161-3083-2345-64EB-015D4173C5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6D193F-82FC-46E3-A696-7E60FAFF9CC9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70B529-BD03-8292-9304-982B6CAD0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3AD883-C4A5-4C49-746F-BFCA418BC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1B3DA0-4F68-419F-ADA7-D5513BE6F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032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2AF96-208D-EB12-216C-01F835CA6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DFE1F-0CB4-9E19-2098-D3B989BCE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3871F8-5FFF-C296-8801-F382C12DDA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B552E7-454A-309F-ED85-9A4D8FD65F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6D193F-82FC-46E3-A696-7E60FAFF9CC9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0F50F3-9305-7DCA-FAD5-4BD05A722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3B673B-249E-53E1-A041-B90587850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1B3DA0-4F68-419F-ADA7-D5513BE6F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84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2BDD9-87A6-3AB2-D9F2-ED8118967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8BAE81-1F1A-CAD9-6EAB-C9A4E0B8B6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71D461-1BF1-A85D-EAA3-F64E460F44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AB45D5-F0AB-E325-8E03-6A815AD96E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6D193F-82FC-46E3-A696-7E60FAFF9CC9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66A2F-FBC9-D1C4-BD31-596827D7B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365FAB-281A-BDBF-ABEA-D447E3DDC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1B3DA0-4F68-419F-ADA7-D5513BE6F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71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CC3C90-2126-F284-5891-2AD45771C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1B5074-DBC7-31A9-5DA8-7FE22FAD6B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0764BB-D7A3-E12D-36AA-4A99E58BEE76}"/>
              </a:ext>
            </a:extLst>
          </p:cNvPr>
          <p:cNvSpPr txBox="1"/>
          <p:nvPr userDrawn="1"/>
        </p:nvSpPr>
        <p:spPr>
          <a:xfrm>
            <a:off x="277568" y="631190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i="0" u="none" strike="noStrike">
                <a:solidFill>
                  <a:srgbClr val="FEFEFE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#LifeScienceSummit </a:t>
            </a:r>
            <a:endParaRPr lang="en-GB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710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Source Sans Pro" panose="020B0503030403020204" pitchFamily="34" charset="0"/>
          <a:ea typeface="Source Sans Pro" panose="020B050303040302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Aatanasova@bioindustry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B5054B4-DDB6-8C35-61EB-7967545F77E2}"/>
              </a:ext>
            </a:extLst>
          </p:cNvPr>
          <p:cNvSpPr txBox="1">
            <a:spLocks/>
          </p:cNvSpPr>
          <p:nvPr/>
        </p:nvSpPr>
        <p:spPr>
          <a:xfrm>
            <a:off x="979357" y="913744"/>
            <a:ext cx="10233285" cy="335902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defRPr>
            </a:lvl1pPr>
          </a:lstStyle>
          <a:p>
            <a:r>
              <a:rPr lang="en-US" sz="7200">
                <a:latin typeface="Source Sans Pro"/>
                <a:ea typeface="Source Sans Pro"/>
              </a:rPr>
              <a:t>Life Science Leadership Summit</a:t>
            </a:r>
            <a:br>
              <a:rPr lang="en-US" sz="7200"/>
            </a:br>
            <a:br>
              <a:rPr lang="en-US" sz="3100" i="1"/>
            </a:br>
            <a:r>
              <a:rPr lang="en-US" sz="3100" b="1">
                <a:solidFill>
                  <a:srgbClr val="FFFFFF"/>
                </a:solidFill>
                <a:latin typeface="Source Sans Pro"/>
                <a:ea typeface="Source Sans Pro"/>
              </a:rPr>
              <a:t>8-9 June, </a:t>
            </a:r>
            <a:r>
              <a:rPr lang="en-US" sz="3100" b="1" err="1">
                <a:solidFill>
                  <a:srgbClr val="FFFFFF"/>
                </a:solidFill>
                <a:latin typeface="Source Sans Pro"/>
                <a:ea typeface="Source Sans Pro"/>
              </a:rPr>
              <a:t>Fanhams</a:t>
            </a:r>
            <a:r>
              <a:rPr lang="en-US" sz="3100" b="1">
                <a:solidFill>
                  <a:srgbClr val="FFFFFF"/>
                </a:solidFill>
                <a:latin typeface="Source Sans Pro"/>
                <a:ea typeface="Source Sans Pro"/>
              </a:rPr>
              <a:t> Hall, Ware</a:t>
            </a:r>
            <a:endParaRPr lang="en-GB" sz="7200">
              <a:latin typeface="Source Sans Pro"/>
              <a:ea typeface="Source Sans Pro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509A8E-26FF-AE48-992F-18B0B262B6E7}"/>
              </a:ext>
            </a:extLst>
          </p:cNvPr>
          <p:cNvSpPr txBox="1"/>
          <p:nvPr/>
        </p:nvSpPr>
        <p:spPr>
          <a:xfrm>
            <a:off x="2096411" y="4725761"/>
            <a:ext cx="8165432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400" b="1">
                <a:solidFill>
                  <a:schemeClr val="bg1"/>
                </a:solidFill>
                <a:latin typeface="Source Sans Pro"/>
                <a:ea typeface="Source Sans Pro"/>
              </a:rPr>
              <a:t>2026 Supporter Opportunities</a:t>
            </a:r>
          </a:p>
        </p:txBody>
      </p:sp>
    </p:spTree>
    <p:extLst>
      <p:ext uri="{BB962C8B-B14F-4D97-AF65-F5344CB8AC3E}">
        <p14:creationId xmlns:p14="http://schemas.microsoft.com/office/powerpoint/2010/main" val="1624660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53130-53CF-3F1A-D5E8-4D41A032E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208" y="582912"/>
            <a:ext cx="10515600" cy="1325563"/>
          </a:xfrm>
        </p:spPr>
        <p:txBody>
          <a:bodyPr/>
          <a:lstStyle/>
          <a:p>
            <a:r>
              <a:rPr lang="en-US" dirty="0"/>
              <a:t>Any questions?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829B5-5EBC-DED2-1F25-AA3934126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208" y="2126263"/>
            <a:ext cx="8998527" cy="56659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latin typeface="Source Sans Pro"/>
                <a:ea typeface="Source Sans Pro"/>
              </a:rPr>
              <a:t>Contact Aneta for further information: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E68A3CA-6054-2430-1298-572A08E7BACD}"/>
              </a:ext>
            </a:extLst>
          </p:cNvPr>
          <p:cNvSpPr txBox="1">
            <a:spLocks/>
          </p:cNvSpPr>
          <p:nvPr/>
        </p:nvSpPr>
        <p:spPr>
          <a:xfrm>
            <a:off x="3720691" y="3128431"/>
            <a:ext cx="4750618" cy="3161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solidFill>
                  <a:srgbClr val="EB0069"/>
                </a:solidFill>
                <a:latin typeface="Source Sans Pro"/>
                <a:ea typeface="Source Sans Pro"/>
              </a:rPr>
              <a:t>Aneta Atanasova</a:t>
            </a:r>
            <a:endParaRPr lang="en-US" b="1" dirty="0">
              <a:solidFill>
                <a:srgbClr val="EB0069"/>
              </a:solidFill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FFFFFF"/>
                </a:solidFill>
                <a:latin typeface="Source Sans Pro"/>
                <a:ea typeface="Source Sans Pro"/>
              </a:rPr>
              <a:t>Senior</a:t>
            </a:r>
            <a:r>
              <a:rPr lang="en-US" sz="2400" dirty="0">
                <a:latin typeface="Source Sans Pro"/>
                <a:ea typeface="Source Sans Pro"/>
              </a:rPr>
              <a:t> Sponsorship Manager</a:t>
            </a:r>
            <a:endParaRPr lang="en-US" b="1" dirty="0">
              <a:solidFill>
                <a:srgbClr val="EB0069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>
                <a:latin typeface="Source Sans Pro"/>
                <a:ea typeface="Source Sans Pro"/>
                <a:hlinkClick r:id="rId2"/>
              </a:rPr>
              <a:t>Aatanasova@bioindustry.org</a:t>
            </a:r>
          </a:p>
          <a:p>
            <a:pPr marL="0" indent="0" algn="ctr">
              <a:buNone/>
            </a:pPr>
            <a:r>
              <a:rPr lang="en-US" sz="2400" dirty="0">
                <a:latin typeface="Source Sans Pro"/>
                <a:ea typeface="Source Sans Pro"/>
              </a:rPr>
              <a:t>07711 965128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220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85787-7181-6A17-0682-83A299D04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Why support LSLS?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594A2-F596-41F1-E6CD-F6FF6D91D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7055"/>
            <a:ext cx="10515600" cy="4516581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>
                <a:latin typeface="Source Sans Pro"/>
                <a:ea typeface="Source Sans Pro"/>
              </a:rPr>
              <a:t>Sponsoring the Life Science Leadership Summit will put you in front of </a:t>
            </a:r>
            <a:r>
              <a:rPr lang="en-US" b="1">
                <a:solidFill>
                  <a:srgbClr val="EB0069"/>
                </a:solidFill>
                <a:latin typeface="Source Sans Pro"/>
                <a:ea typeface="Source Sans Pro"/>
              </a:rPr>
              <a:t>100+ biotechnology C-suite execs</a:t>
            </a:r>
            <a:r>
              <a:rPr lang="en-US">
                <a:latin typeface="Source Sans Pro"/>
                <a:ea typeface="Source Sans Pro"/>
              </a:rPr>
              <a:t>, and get you a seat at the table of this exclusive peer-to-peer event.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Benefits:</a:t>
            </a:r>
          </a:p>
          <a:p>
            <a:r>
              <a:rPr lang="en-US"/>
              <a:t>Be associated with great thought leadership and sector influence</a:t>
            </a:r>
          </a:p>
          <a:p>
            <a:r>
              <a:rPr lang="en-US"/>
              <a:t>Demonstrate your support for growing, innovative life science companies</a:t>
            </a:r>
          </a:p>
          <a:p>
            <a:r>
              <a:rPr lang="en-US"/>
              <a:t>Network with C-level attendees in person, at an exclusive event</a:t>
            </a:r>
          </a:p>
          <a:p>
            <a:r>
              <a:rPr lang="en-US">
                <a:latin typeface="Source Sans Pro"/>
                <a:ea typeface="Source Sans Pro"/>
              </a:rPr>
              <a:t>Demonstrate your expertise to the sector by being part of the debate or leading a workshop</a:t>
            </a:r>
            <a:endParaRPr lang="en-GB">
              <a:latin typeface="Source Sans Pro"/>
              <a:ea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58658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EB4F4-D3A6-BB8A-326F-F148791A2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Workshop Supporter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0BA47-F919-F6F4-ACD0-798AB6A9D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672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GB" sz="2400" b="1"/>
              <a:t>One delegate ticket</a:t>
            </a:r>
            <a:r>
              <a:rPr lang="en-GB" sz="2400"/>
              <a:t> for the full event, including dinner and overnight stay</a:t>
            </a:r>
          </a:p>
          <a:p>
            <a:pPr lvl="0"/>
            <a:endParaRPr lang="en-GB" sz="2400"/>
          </a:p>
          <a:p>
            <a:pPr lvl="0"/>
            <a:r>
              <a:rPr lang="en-GB" sz="2400" b="1"/>
              <a:t>Opportunity to lead an interactive workshop</a:t>
            </a:r>
            <a:r>
              <a:rPr lang="en-GB" sz="2400"/>
              <a:t>, shaping a discussion on a topic aligned with your organisation’s expertise and the priorities of senior industry leaders</a:t>
            </a:r>
          </a:p>
          <a:p>
            <a:pPr lvl="0"/>
            <a:endParaRPr lang="en-GB" sz="2400"/>
          </a:p>
          <a:p>
            <a:pPr lvl="0"/>
            <a:r>
              <a:rPr lang="en-GB" sz="2400" b="1"/>
              <a:t>Collaborative, discussion-led session</a:t>
            </a:r>
            <a:r>
              <a:rPr lang="en-GB" sz="2400"/>
              <a:t> designed to facilitate meaningful dialogue and peer exchange</a:t>
            </a:r>
          </a:p>
          <a:p>
            <a:pPr lvl="0"/>
            <a:endParaRPr lang="en-GB" sz="2400"/>
          </a:p>
          <a:p>
            <a:pPr lvl="0"/>
            <a:r>
              <a:rPr lang="en-GB" sz="2400" b="1"/>
              <a:t>Branding across the event and opportunity to bring promotional items</a:t>
            </a:r>
            <a:r>
              <a:rPr lang="en-GB" sz="2400"/>
              <a:t>, showcasing your organisation’s support for emerging companies and innovation throughout the Summit</a:t>
            </a:r>
          </a:p>
          <a:p>
            <a:pPr lvl="0"/>
            <a:endParaRPr lang="en-GB" sz="2400"/>
          </a:p>
          <a:p>
            <a:pPr lvl="0"/>
            <a:r>
              <a:rPr lang="en-GB" sz="2400" b="1"/>
              <a:t>Recognition as Event Supporter</a:t>
            </a:r>
            <a:r>
              <a:rPr lang="en-GB" sz="2400"/>
              <a:t> within the programme and thank you from BIA lead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 marL="0" indent="0">
              <a:buNone/>
            </a:pPr>
            <a:endParaRPr lang="en-US"/>
          </a:p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AB2728-E1B1-5DAE-5E2F-4E4A28E5EF23}"/>
              </a:ext>
            </a:extLst>
          </p:cNvPr>
          <p:cNvSpPr txBox="1"/>
          <p:nvPr/>
        </p:nvSpPr>
        <p:spPr>
          <a:xfrm>
            <a:off x="8623011" y="735518"/>
            <a:ext cx="28670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£7,000 + VAT</a:t>
            </a:r>
          </a:p>
        </p:txBody>
      </p:sp>
    </p:spTree>
    <p:extLst>
      <p:ext uri="{BB962C8B-B14F-4D97-AF65-F5344CB8AC3E}">
        <p14:creationId xmlns:p14="http://schemas.microsoft.com/office/powerpoint/2010/main" val="1873136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F4088-E267-9985-FE84-0CEFAF4E2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B5CEE-0407-ECAF-4B9A-9A2D7FA2D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Innovation Showcase Supporter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BD3A-C3AA-0E92-61F2-9D6B0B084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672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GB" b="1"/>
              <a:t>One delegate ticket</a:t>
            </a:r>
            <a:r>
              <a:rPr lang="en-GB"/>
              <a:t> for the full event, including dinner and overnight stay</a:t>
            </a:r>
          </a:p>
          <a:p>
            <a:pPr lvl="0"/>
            <a:endParaRPr lang="en-GB"/>
          </a:p>
          <a:p>
            <a:pPr lvl="0"/>
            <a:r>
              <a:rPr lang="en-GB" b="1"/>
              <a:t>Opportunity to chair the Innovation Showcase</a:t>
            </a:r>
            <a:r>
              <a:rPr lang="en-GB"/>
              <a:t>, supporting a session that highlights early-stage life sciences companies presenting their innovations and growth ambitions</a:t>
            </a:r>
          </a:p>
          <a:p>
            <a:pPr lvl="0"/>
            <a:endParaRPr lang="en-GB"/>
          </a:p>
          <a:p>
            <a:pPr lvl="0"/>
            <a:r>
              <a:rPr lang="en-GB" b="1"/>
              <a:t>Branding across the event and opportunity to bring promotional items</a:t>
            </a:r>
            <a:r>
              <a:rPr lang="en-GB"/>
              <a:t>, showcasing your organisation’s support for emerging companies and innovation throughout the Summit</a:t>
            </a:r>
          </a:p>
          <a:p>
            <a:pPr lvl="0"/>
            <a:endParaRPr lang="en-GB"/>
          </a:p>
          <a:p>
            <a:pPr lvl="0"/>
            <a:r>
              <a:rPr lang="en-GB" b="1"/>
              <a:t>Recognition as Event Supporter</a:t>
            </a:r>
            <a:r>
              <a:rPr lang="en-GB"/>
              <a:t> within the programme and thank you from BIA lead</a:t>
            </a:r>
          </a:p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AD5F25-8F11-5785-953F-DE2ACACCCA17}"/>
              </a:ext>
            </a:extLst>
          </p:cNvPr>
          <p:cNvSpPr txBox="1"/>
          <p:nvPr/>
        </p:nvSpPr>
        <p:spPr>
          <a:xfrm>
            <a:off x="8629027" y="735518"/>
            <a:ext cx="28670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£5,750 + VAT</a:t>
            </a:r>
          </a:p>
        </p:txBody>
      </p:sp>
    </p:spTree>
    <p:extLst>
      <p:ext uri="{BB962C8B-B14F-4D97-AF65-F5344CB8AC3E}">
        <p14:creationId xmlns:p14="http://schemas.microsoft.com/office/powerpoint/2010/main" val="2608997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2055C7-C582-D0C5-C12B-A24566C5C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3F389-4EFA-A4F8-7FDF-EBD67E61C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Surgery Session Supporter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12E5A-DDEB-AEF3-2AD1-70F52D752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672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GB" b="1"/>
              <a:t>One delegate ticket</a:t>
            </a:r>
            <a:r>
              <a:rPr lang="en-GB"/>
              <a:t> for the full event, including dinner and overnight stay</a:t>
            </a:r>
          </a:p>
          <a:p>
            <a:pPr lvl="0"/>
            <a:endParaRPr lang="en-GB"/>
          </a:p>
          <a:p>
            <a:pPr lvl="0"/>
            <a:r>
              <a:rPr lang="en-GB" b="1"/>
              <a:t>Opportunity to facilitate 1:1 Surgery sessions</a:t>
            </a:r>
            <a:r>
              <a:rPr lang="en-GB"/>
              <a:t> with attendees, providing focused, personalised discussions on topics of your expertise</a:t>
            </a:r>
          </a:p>
          <a:p>
            <a:pPr lvl="0"/>
            <a:endParaRPr lang="en-GB"/>
          </a:p>
          <a:p>
            <a:pPr lvl="0"/>
            <a:r>
              <a:rPr lang="en-GB" b="1"/>
              <a:t>Branding throughout the session</a:t>
            </a:r>
            <a:r>
              <a:rPr lang="en-GB"/>
              <a:t>, including logo on slides, banners in the session room, and the option to bring promotional material</a:t>
            </a:r>
          </a:p>
          <a:p>
            <a:pPr lvl="0"/>
            <a:endParaRPr lang="en-GB"/>
          </a:p>
          <a:p>
            <a:pPr lvl="0"/>
            <a:r>
              <a:rPr lang="en-GB" b="1"/>
              <a:t>Recognition as Event Supporter</a:t>
            </a:r>
            <a:r>
              <a:rPr lang="en-GB"/>
              <a:t> within the programme and thank you from BIA lead</a:t>
            </a:r>
          </a:p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83EF95-228C-64D3-64B2-A887FB9396A1}"/>
              </a:ext>
            </a:extLst>
          </p:cNvPr>
          <p:cNvSpPr txBox="1"/>
          <p:nvPr/>
        </p:nvSpPr>
        <p:spPr>
          <a:xfrm>
            <a:off x="8629027" y="735518"/>
            <a:ext cx="28670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£5,250 + VAT</a:t>
            </a:r>
          </a:p>
        </p:txBody>
      </p:sp>
    </p:spTree>
    <p:extLst>
      <p:ext uri="{BB962C8B-B14F-4D97-AF65-F5344CB8AC3E}">
        <p14:creationId xmlns:p14="http://schemas.microsoft.com/office/powerpoint/2010/main" val="66941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85787-7181-6A17-0682-83A299D04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097" y="433489"/>
            <a:ext cx="10515600" cy="1325563"/>
          </a:xfrm>
        </p:spPr>
        <p:txBody>
          <a:bodyPr/>
          <a:lstStyle/>
          <a:p>
            <a:r>
              <a:rPr lang="en-GB"/>
              <a:t>Dinner and Fireside chat Supporter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594A2-F596-41F1-E6CD-F6FF6D91D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097" y="1759052"/>
            <a:ext cx="11375922" cy="4572000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lvl="0"/>
            <a:r>
              <a:rPr lang="en-GB" b="1"/>
              <a:t>One delegate ticket</a:t>
            </a:r>
            <a:r>
              <a:rPr lang="en-GB"/>
              <a:t> for the full event, including dinner and overnight stay</a:t>
            </a:r>
          </a:p>
          <a:p>
            <a:pPr lvl="0"/>
            <a:endParaRPr lang="en-GB"/>
          </a:p>
          <a:p>
            <a:pPr lvl="0"/>
            <a:r>
              <a:rPr lang="en-GB" b="1"/>
              <a:t>Branding during the evening dinner</a:t>
            </a:r>
            <a:r>
              <a:rPr lang="en-GB"/>
              <a:t> and throughout the Fireside Chat session</a:t>
            </a:r>
          </a:p>
          <a:p>
            <a:pPr lvl="0"/>
            <a:endParaRPr lang="en-GB"/>
          </a:p>
          <a:p>
            <a:pPr lvl="0"/>
            <a:r>
              <a:rPr lang="en-GB" b="1"/>
              <a:t>Opportunity to propose a speaker to chair the fireside chat</a:t>
            </a:r>
            <a:r>
              <a:rPr lang="en-GB"/>
              <a:t> (topic and speaker to be agreed with BIA)</a:t>
            </a:r>
          </a:p>
          <a:p>
            <a:pPr lvl="0"/>
            <a:endParaRPr lang="en-GB"/>
          </a:p>
          <a:p>
            <a:pPr lvl="0"/>
            <a:r>
              <a:rPr lang="en-GB" b="1"/>
              <a:t>Recognition as Event Supporter</a:t>
            </a:r>
            <a:r>
              <a:rPr lang="en-GB"/>
              <a:t> within the programme and thank you from BIA lead</a:t>
            </a:r>
          </a:p>
          <a:p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7C6219-7FB1-9EF0-C84B-397092182900}"/>
              </a:ext>
            </a:extLst>
          </p:cNvPr>
          <p:cNvSpPr txBox="1"/>
          <p:nvPr/>
        </p:nvSpPr>
        <p:spPr>
          <a:xfrm>
            <a:off x="9050797" y="727550"/>
            <a:ext cx="28670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£5,000  + VAT</a:t>
            </a:r>
          </a:p>
        </p:txBody>
      </p:sp>
    </p:spTree>
    <p:extLst>
      <p:ext uri="{BB962C8B-B14F-4D97-AF65-F5344CB8AC3E}">
        <p14:creationId xmlns:p14="http://schemas.microsoft.com/office/powerpoint/2010/main" val="1279520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E7FCFA-72F3-78E9-3B9D-A73242234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7AC8A-5C8B-C95B-1542-B6E8105D7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097" y="433489"/>
            <a:ext cx="10515600" cy="1325563"/>
          </a:xfrm>
        </p:spPr>
        <p:txBody>
          <a:bodyPr/>
          <a:lstStyle/>
          <a:p>
            <a:r>
              <a:rPr lang="en-GB"/>
              <a:t>Drinks Reception Supporter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4BA23-20FA-ACD1-3DF0-235E5E01A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097" y="1759052"/>
            <a:ext cx="11375922" cy="4572000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lvl="0"/>
            <a:r>
              <a:rPr lang="en-GB" b="1"/>
              <a:t>One delegate ticket</a:t>
            </a:r>
            <a:r>
              <a:rPr lang="en-GB"/>
              <a:t> for the full event, including dinner and overnight stay</a:t>
            </a:r>
          </a:p>
          <a:p>
            <a:pPr lvl="0"/>
            <a:endParaRPr lang="en-GB"/>
          </a:p>
          <a:p>
            <a:pPr lvl="0"/>
            <a:r>
              <a:rPr lang="en-GB" b="1"/>
              <a:t>Opportunity to welcome attendees with a few words</a:t>
            </a:r>
            <a:r>
              <a:rPr lang="en-GB"/>
              <a:t> at the Drinks Reception</a:t>
            </a:r>
          </a:p>
          <a:p>
            <a:pPr lvl="0"/>
            <a:endParaRPr lang="en-GB"/>
          </a:p>
          <a:p>
            <a:pPr lvl="0"/>
            <a:r>
              <a:rPr lang="en-GB" b="1"/>
              <a:t>Branding throughout the reception</a:t>
            </a:r>
            <a:r>
              <a:rPr lang="en-GB"/>
              <a:t>, including logo on slides, banners, and the option to bring promotional material</a:t>
            </a:r>
          </a:p>
          <a:p>
            <a:pPr lvl="0"/>
            <a:endParaRPr lang="en-GB"/>
          </a:p>
          <a:p>
            <a:pPr lvl="0"/>
            <a:r>
              <a:rPr lang="en-GB" b="1"/>
              <a:t>Recognition as Event Supporter</a:t>
            </a:r>
            <a:r>
              <a:rPr lang="en-GB"/>
              <a:t> within the programme and thank you from BIA lead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3BD55A-BE7E-B55C-DC47-3314624BB2AC}"/>
              </a:ext>
            </a:extLst>
          </p:cNvPr>
          <p:cNvSpPr txBox="1"/>
          <p:nvPr/>
        </p:nvSpPr>
        <p:spPr>
          <a:xfrm>
            <a:off x="9050797" y="727550"/>
            <a:ext cx="28670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£5,000  + VAT</a:t>
            </a:r>
          </a:p>
        </p:txBody>
      </p:sp>
    </p:spTree>
    <p:extLst>
      <p:ext uri="{BB962C8B-B14F-4D97-AF65-F5344CB8AC3E}">
        <p14:creationId xmlns:p14="http://schemas.microsoft.com/office/powerpoint/2010/main" val="345326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BCA8A-8234-5665-CD57-678FA780A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038F4-4D4B-0B9E-55BF-ADF1CD214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097" y="433489"/>
            <a:ext cx="10515600" cy="1325563"/>
          </a:xfrm>
        </p:spPr>
        <p:txBody>
          <a:bodyPr/>
          <a:lstStyle/>
          <a:p>
            <a:r>
              <a:rPr lang="en-GB"/>
              <a:t>Networking Lunch Supporter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0D981-A037-287A-2D24-B16BE4F69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232" y="1759052"/>
            <a:ext cx="11191672" cy="457200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lvl="0"/>
            <a:r>
              <a:rPr lang="en-GB" b="1"/>
              <a:t>One delegate ticket</a:t>
            </a:r>
            <a:r>
              <a:rPr lang="en-GB"/>
              <a:t> for the full event, including dinner and overnight stay</a:t>
            </a:r>
          </a:p>
          <a:p>
            <a:pPr lvl="0"/>
            <a:endParaRPr lang="en-GB"/>
          </a:p>
          <a:p>
            <a:pPr lvl="0"/>
            <a:r>
              <a:rPr lang="en-GB" b="1"/>
              <a:t>Opportunity to sponsor the networking lunches </a:t>
            </a:r>
            <a:r>
              <a:rPr lang="en-GB"/>
              <a:t>across both days </a:t>
            </a:r>
          </a:p>
          <a:p>
            <a:pPr lvl="0"/>
            <a:endParaRPr lang="en-GB"/>
          </a:p>
          <a:p>
            <a:pPr lvl="0"/>
            <a:r>
              <a:rPr lang="en-GB" b="1"/>
              <a:t>Branding throughout the reception</a:t>
            </a:r>
            <a:r>
              <a:rPr lang="en-GB"/>
              <a:t>, including logo on slides, banners, and the option to bring promotional material</a:t>
            </a:r>
          </a:p>
          <a:p>
            <a:pPr lvl="0"/>
            <a:endParaRPr lang="en-GB"/>
          </a:p>
          <a:p>
            <a:pPr lvl="0"/>
            <a:r>
              <a:rPr lang="en-GB" b="1"/>
              <a:t>Recognition as Event Supporter</a:t>
            </a:r>
            <a:r>
              <a:rPr lang="en-GB"/>
              <a:t> within the programme and thank you from BIA lead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E31B56-0920-A10A-F931-C4F7BE0B3322}"/>
              </a:ext>
            </a:extLst>
          </p:cNvPr>
          <p:cNvSpPr txBox="1"/>
          <p:nvPr/>
        </p:nvSpPr>
        <p:spPr>
          <a:xfrm>
            <a:off x="9050797" y="727550"/>
            <a:ext cx="28670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£5,000  + VAT</a:t>
            </a:r>
          </a:p>
        </p:txBody>
      </p:sp>
    </p:spTree>
    <p:extLst>
      <p:ext uri="{BB962C8B-B14F-4D97-AF65-F5344CB8AC3E}">
        <p14:creationId xmlns:p14="http://schemas.microsoft.com/office/powerpoint/2010/main" val="963127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53130-53CF-3F1A-D5E8-4D41A032E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Branding supporter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829B5-5EBC-DED2-1F25-AA3934126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4106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/>
              <a:t>Lanyards supporter </a:t>
            </a:r>
          </a:p>
          <a:p>
            <a:r>
              <a:rPr lang="en-US" sz="2800"/>
              <a:t>The lanyards can be printed with your logo/branding on them, and they can be supplied by the BIA. </a:t>
            </a:r>
          </a:p>
          <a:p>
            <a:r>
              <a:rPr lang="en-US" sz="2800"/>
              <a:t>This sponsorship option includes 1 delegate ticket for the whole event.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b="1"/>
              <a:t>A5 notebook supporter </a:t>
            </a:r>
          </a:p>
          <a:p>
            <a:r>
              <a:rPr lang="en-US" sz="2800"/>
              <a:t>The notebooks can be printed with your logo/branding on them, and they can be supplied by the BIA. </a:t>
            </a:r>
          </a:p>
          <a:p>
            <a:r>
              <a:rPr lang="en-US" sz="2800"/>
              <a:t>This sponsorship option includes 1 delegate ticket for the whole event.</a:t>
            </a:r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8FAF54-8E74-DE19-CE46-05D96AEFAC8F}"/>
              </a:ext>
            </a:extLst>
          </p:cNvPr>
          <p:cNvSpPr txBox="1"/>
          <p:nvPr/>
        </p:nvSpPr>
        <p:spPr>
          <a:xfrm>
            <a:off x="8265102" y="680939"/>
            <a:ext cx="28670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200" b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£4,000 + VAT</a:t>
            </a:r>
          </a:p>
        </p:txBody>
      </p:sp>
    </p:spTree>
    <p:extLst>
      <p:ext uri="{BB962C8B-B14F-4D97-AF65-F5344CB8AC3E}">
        <p14:creationId xmlns:p14="http://schemas.microsoft.com/office/powerpoint/2010/main" val="3207177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744b4fb-0df6-478b-b31b-5d30313c660d">
      <Terms xmlns="http://schemas.microsoft.com/office/infopath/2007/PartnerControls"/>
    </lcf76f155ced4ddcb4097134ff3c332f>
    <TaxCatchAll xmlns="c43a5ffe-e60d-49db-a8e5-8f78b91febc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360A3DB40A5D4D8358F8EA10A9E9A9" ma:contentTypeVersion="13" ma:contentTypeDescription="Create a new document." ma:contentTypeScope="" ma:versionID="413f34c8da3bd0a43614bc66c948d599">
  <xsd:schema xmlns:xsd="http://www.w3.org/2001/XMLSchema" xmlns:xs="http://www.w3.org/2001/XMLSchema" xmlns:p="http://schemas.microsoft.com/office/2006/metadata/properties" xmlns:ns2="d744b4fb-0df6-478b-b31b-5d30313c660d" xmlns:ns3="c43a5ffe-e60d-49db-a8e5-8f78b91febc3" targetNamespace="http://schemas.microsoft.com/office/2006/metadata/properties" ma:root="true" ma:fieldsID="ac9ff69bdc025b29867692115c4e9122" ns2:_="" ns3:_="">
    <xsd:import namespace="d744b4fb-0df6-478b-b31b-5d30313c660d"/>
    <xsd:import namespace="c43a5ffe-e60d-49db-a8e5-8f78b91febc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44b4fb-0df6-478b-b31b-5d30313c66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e1f8168e-658e-4fe8-a14f-31fef16ed6d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3a5ffe-e60d-49db-a8e5-8f78b91febc3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d4649116-2f8c-4296-b79c-dfd5b079cb64}" ma:internalName="TaxCatchAll" ma:showField="CatchAllData" ma:web="c43a5ffe-e60d-49db-a8e5-8f78b91fe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2FD7296-A102-4B78-8E9A-E12426DEB66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E9495A0-88FE-436C-BE59-25950BBEA60D}">
  <ds:schemaRefs>
    <ds:schemaRef ds:uri="c43a5ffe-e60d-49db-a8e5-8f78b91febc3"/>
    <ds:schemaRef ds:uri="d744b4fb-0df6-478b-b31b-5d30313c660d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CCB4037-CE38-481F-B9BA-2E7B9FA16153}">
  <ds:schemaRefs>
    <ds:schemaRef ds:uri="c43a5ffe-e60d-49db-a8e5-8f78b91febc3"/>
    <ds:schemaRef ds:uri="d744b4fb-0df6-478b-b31b-5d30313c660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636</Words>
  <Application>Microsoft Office PowerPoint</Application>
  <PresentationFormat>Widescreen</PresentationFormat>
  <Paragraphs>86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Source Sans Pro</vt:lpstr>
      <vt:lpstr>Office Theme</vt:lpstr>
      <vt:lpstr>PowerPoint Presentation</vt:lpstr>
      <vt:lpstr>Why support LSLS?</vt:lpstr>
      <vt:lpstr>Workshop Supporter </vt:lpstr>
      <vt:lpstr>Innovation Showcase Supporter </vt:lpstr>
      <vt:lpstr>Surgery Session Supporter </vt:lpstr>
      <vt:lpstr>Dinner and Fireside chat Supporter</vt:lpstr>
      <vt:lpstr>Drinks Reception Supporter</vt:lpstr>
      <vt:lpstr>Networking Lunch Supporter</vt:lpstr>
      <vt:lpstr>Branding supporter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Samantha Care</dc:creator>
  <cp:lastModifiedBy>Samantha Care</cp:lastModifiedBy>
  <cp:revision>3</cp:revision>
  <dcterms:created xsi:type="dcterms:W3CDTF">2023-03-13T18:27:25Z</dcterms:created>
  <dcterms:modified xsi:type="dcterms:W3CDTF">2026-03-13T15:16:44Z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0x010100D8360A3DB40A5D4D8358F8EA10A9E9A9</vt:lpwstr>
  </property>
  <property fmtid="{D5CDD505-2E9C-101B-9397-08002B2CF9AE}" pid="3" name="Order">
    <vt:r8>100</vt:r8>
  </property>
  <property fmtid="{D5CDD505-2E9C-101B-9397-08002B2CF9AE}" pid="4" name="MediaServiceImageTags">
    <vt:lpwstr/>
  </property>
</Properties>
</file>